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13895"/>
            <a:ext cx="12192000" cy="2196067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173. Kha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Hi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060498"/>
            <a:ext cx="12191999" cy="2923395"/>
          </a:xfrm>
        </p:spPr>
        <p:txBody>
          <a:bodyPr>
            <a:normAutofit/>
          </a:bodyPr>
          <a:lstStyle/>
          <a:p>
            <a:r>
              <a:rPr lang="en-US" sz="3600" dirty="0"/>
              <a:t>Holy Ghost, with Light Divine</a:t>
            </a:r>
          </a:p>
          <a:p>
            <a:r>
              <a:rPr lang="en-US" sz="3600" dirty="0"/>
              <a:t>Late 25:5</a:t>
            </a:r>
          </a:p>
          <a:p>
            <a:r>
              <a:rPr lang="en-US" sz="3600" dirty="0"/>
              <a:t>Andrew Read, 1787-1862</a:t>
            </a:r>
          </a:p>
          <a:p>
            <a:r>
              <a:rPr lang="en-US" sz="3600" dirty="0" err="1"/>
              <a:t>Doh</a:t>
            </a:r>
            <a:r>
              <a:rPr lang="en-US" sz="3600" dirty="0"/>
              <a:t> is Bb</a:t>
            </a:r>
          </a:p>
          <a:p>
            <a:endParaRPr lang="en-US" sz="4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meivak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 aw,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hawlkhia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sz="199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vangliatna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hunsawt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veipi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lung sung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ukzo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3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nuamsak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hawlkhia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damsak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  <a:p>
            <a:pPr marL="0" indent="0">
              <a:buNone/>
            </a:pPr>
            <a:endParaRPr lang="en-US" sz="9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aw,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aw;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Milim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susia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  <a:p>
            <a:pPr marL="0" indent="0">
              <a:buNone/>
            </a:pPr>
            <a:endParaRPr lang="en-US" sz="8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69874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146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173. Kha Siangtho, Khuavak Na Hi 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9</cp:revision>
  <dcterms:created xsi:type="dcterms:W3CDTF">2018-10-09T13:17:21Z</dcterms:created>
  <dcterms:modified xsi:type="dcterms:W3CDTF">2018-10-16T16:16:34Z</dcterms:modified>
</cp:coreProperties>
</file>